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2" r:id="rId6"/>
    <p:sldId id="278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80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BCAEA91-A4F0-8548-A27A-E5E43950327E}" type="datetimeFigureOut">
              <a:rPr lang="es-ES" smtClean="0"/>
              <a:t>3/4/18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95C441B-A206-C14A-B029-75DF7F99CB4C}" type="slidenum">
              <a:rPr lang="es-ES" smtClean="0"/>
              <a:t>‹Nr.›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vertical 5"/>
          <p:cNvSpPr>
            <a:spLocks noGrp="1"/>
          </p:cNvSpPr>
          <p:nvPr>
            <p:ph type="title" orient="vert"/>
          </p:nvPr>
        </p:nvSpPr>
        <p:spPr>
          <a:xfrm>
            <a:off x="7968374" y="859200"/>
            <a:ext cx="926980" cy="5029200"/>
          </a:xfrm>
        </p:spPr>
        <p:txBody>
          <a:bodyPr/>
          <a:lstStyle/>
          <a:p>
            <a:r>
              <a:rPr lang="es-ES" dirty="0" smtClean="0"/>
              <a:t>Pascua Acoger y Compartir  </a:t>
            </a:r>
            <a:r>
              <a:rPr lang="es-ES" dirty="0" smtClean="0"/>
              <a:t>2018</a:t>
            </a:r>
            <a:br>
              <a:rPr lang="es-ES" dirty="0" smtClean="0"/>
            </a:br>
            <a:r>
              <a:rPr lang="es-ES" dirty="0" smtClean="0"/>
              <a:t>Jes</a:t>
            </a:r>
            <a:r>
              <a:rPr lang="es-ES" dirty="0" smtClean="0"/>
              <a:t>ús en el Museo del Prado</a:t>
            </a:r>
            <a:endParaRPr lang="es-ES" dirty="0"/>
          </a:p>
        </p:txBody>
      </p:sp>
      <p:pic>
        <p:nvPicPr>
          <p:cNvPr id="5" name="Imagen 4" descr="82d45db6e06a2ab98858b181aea36e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66" y="0"/>
            <a:ext cx="486383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65690" y="1922042"/>
            <a:ext cx="2479874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es-ES" sz="3200" dirty="0" smtClean="0"/>
              <a:t>“</a:t>
            </a:r>
            <a:r>
              <a:rPr lang="es-ES" sz="3200" dirty="0"/>
              <a:t>En medio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de </a:t>
            </a:r>
            <a:r>
              <a:rPr lang="es-ES" sz="3200" dirty="0"/>
              <a:t>vosotros hay uno que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no conocéis”</a:t>
            </a:r>
            <a:endParaRPr lang="es-ES" sz="3200" dirty="0"/>
          </a:p>
          <a:p>
            <a:pPr>
              <a:lnSpc>
                <a:spcPts val="3540"/>
              </a:lnSpc>
            </a:pPr>
            <a:endParaRPr lang="es-ES" sz="2800" dirty="0" smtClean="0"/>
          </a:p>
          <a:p>
            <a:pPr>
              <a:lnSpc>
                <a:spcPts val="3540"/>
              </a:lnSpc>
            </a:pPr>
            <a:endParaRPr lang="es-ES" sz="2800" dirty="0"/>
          </a:p>
          <a:p>
            <a:pPr algn="r">
              <a:lnSpc>
                <a:spcPts val="3540"/>
              </a:lnSpc>
            </a:pPr>
            <a:r>
              <a:rPr lang="es-ES" sz="2400" dirty="0" smtClean="0"/>
              <a:t>–</a:t>
            </a:r>
            <a:r>
              <a:rPr lang="es-ES" sz="2400" dirty="0" err="1"/>
              <a:t>Jn</a:t>
            </a:r>
            <a:r>
              <a:rPr lang="es-ES" sz="2400" dirty="0"/>
              <a:t> 1,26–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666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44253430-b143-4368-a0f6-1baaecfa05e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2" y="198164"/>
            <a:ext cx="9165700" cy="58670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84243" y="6251097"/>
            <a:ext cx="566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Jesús y el Centurión, de Paolo </a:t>
            </a:r>
            <a:r>
              <a:rPr lang="es-ES" dirty="0" err="1" smtClean="0"/>
              <a:t>Caliari</a:t>
            </a:r>
            <a:r>
              <a:rPr lang="es-ES" dirty="0" smtClean="0"/>
              <a:t> “El Veronés” (</a:t>
            </a:r>
            <a:r>
              <a:rPr lang="es-ES" dirty="0" err="1" smtClean="0"/>
              <a:t>ca</a:t>
            </a:r>
            <a:r>
              <a:rPr lang="es-ES" dirty="0" smtClean="0"/>
              <a:t>. 1570)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0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b87be7a-061a-41e8-bffe-3f2b24cefde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9" y="0"/>
            <a:ext cx="889686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2253" y="117096"/>
            <a:ext cx="404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expulsión de los mercaderes del Templo</a:t>
            </a:r>
            <a:br>
              <a:rPr lang="es-ES" dirty="0" smtClean="0"/>
            </a:br>
            <a:r>
              <a:rPr lang="es-ES" dirty="0" smtClean="0"/>
              <a:t>Francesco </a:t>
            </a:r>
            <a:r>
              <a:rPr lang="es-ES" dirty="0" err="1" smtClean="0"/>
              <a:t>Bassano</a:t>
            </a:r>
            <a:r>
              <a:rPr lang="es-ES" dirty="0"/>
              <a:t> </a:t>
            </a:r>
            <a:r>
              <a:rPr lang="es-ES" dirty="0" smtClean="0"/>
              <a:t>“el Joven” (</a:t>
            </a:r>
            <a:r>
              <a:rPr lang="es-ES" dirty="0" err="1" smtClean="0"/>
              <a:t>ca</a:t>
            </a:r>
            <a:r>
              <a:rPr lang="es-ES" dirty="0" smtClean="0"/>
              <a:t>. 1585)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3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f2b587b-6ad1-4825-aa6d-6b74c2cccee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8141"/>
            <a:ext cx="9144000" cy="36218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18153" y="5872788"/>
            <a:ext cx="351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Lavatorio, de </a:t>
            </a:r>
            <a:r>
              <a:rPr lang="es-ES" dirty="0" err="1" smtClean="0"/>
              <a:t>Tintoretto</a:t>
            </a:r>
            <a:r>
              <a:rPr lang="es-ES" dirty="0" smtClean="0"/>
              <a:t> (</a:t>
            </a:r>
            <a:r>
              <a:rPr lang="es-ES" dirty="0" err="1" smtClean="0"/>
              <a:t>ca</a:t>
            </a:r>
            <a:r>
              <a:rPr lang="es-ES" dirty="0" smtClean="0"/>
              <a:t>. 1547)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4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8119619-739b-4c67-9a2e-bc428f658f6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301"/>
            <a:ext cx="9144000" cy="57864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63590" y="2639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800806" y="6363705"/>
            <a:ext cx="39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Última Cena, Juan de Juanes (</a:t>
            </a:r>
            <a:r>
              <a:rPr lang="es-ES" dirty="0" err="1" smtClean="0"/>
              <a:t>ca</a:t>
            </a:r>
            <a:r>
              <a:rPr lang="es-ES" dirty="0" smtClean="0"/>
              <a:t>. 1562)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7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1"/>
    </mc:Choice>
    <mc:Fallback xmlns="">
      <p:transition xmlns:p14="http://schemas.microsoft.com/office/powerpoint/2010/main" spd="slow" advTm="10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1c8ea44-4c58-4a1e-bde3-28f1603ff1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36" y="-9007"/>
            <a:ext cx="523636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70884" y="5143219"/>
            <a:ext cx="920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Oración</a:t>
            </a:r>
            <a:br>
              <a:rPr lang="es-ES" dirty="0" smtClean="0"/>
            </a:br>
            <a:r>
              <a:rPr lang="es-ES" dirty="0" smtClean="0"/>
              <a:t>en el </a:t>
            </a:r>
            <a:br>
              <a:rPr lang="es-ES" dirty="0" smtClean="0"/>
            </a:br>
            <a:r>
              <a:rPr lang="es-ES" dirty="0" smtClean="0"/>
              <a:t>Huerto,</a:t>
            </a:r>
          </a:p>
          <a:p>
            <a:r>
              <a:rPr lang="es-ES" dirty="0" smtClean="0"/>
              <a:t>Tiziano</a:t>
            </a:r>
          </a:p>
          <a:p>
            <a:r>
              <a:rPr lang="es-ES" dirty="0" smtClean="0"/>
              <a:t>(1562)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7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8"/>
    </mc:Choice>
    <mc:Fallback xmlns="">
      <p:transition xmlns:p14="http://schemas.microsoft.com/office/powerpoint/2010/main" spd="slow" advTm="106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ndimiento-cristo-goya-catequesis-arte-argument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29157"/>
          <a:stretch/>
        </p:blipFill>
        <p:spPr>
          <a:xfrm>
            <a:off x="701999" y="0"/>
            <a:ext cx="4718463" cy="88929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73262" y="5359396"/>
            <a:ext cx="1855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Prendimiento</a:t>
            </a:r>
          </a:p>
          <a:p>
            <a:r>
              <a:rPr lang="es-ES" dirty="0" smtClean="0"/>
              <a:t>de Cristo,</a:t>
            </a:r>
          </a:p>
          <a:p>
            <a:r>
              <a:rPr lang="es-ES" dirty="0" smtClean="0"/>
              <a:t>Francisco de Goya</a:t>
            </a:r>
          </a:p>
          <a:p>
            <a:r>
              <a:rPr lang="es-ES" dirty="0" smtClean="0"/>
              <a:t>(1798)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2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0"/>
    </mc:Choice>
    <mc:Fallback xmlns="">
      <p:transition xmlns:p14="http://schemas.microsoft.com/office/powerpoint/2010/main" spd="slow" advTm="100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287756a-27de-4e8e-9d9a-b5a30efcc35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4" y="0"/>
            <a:ext cx="599717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71146" y="4521709"/>
            <a:ext cx="1787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coronación </a:t>
            </a:r>
            <a:br>
              <a:rPr lang="es-ES" dirty="0" smtClean="0"/>
            </a:br>
            <a:r>
              <a:rPr lang="es-ES" dirty="0" smtClean="0"/>
              <a:t>de espinas,</a:t>
            </a:r>
          </a:p>
          <a:p>
            <a:r>
              <a:rPr lang="es-ES" dirty="0" err="1" smtClean="0"/>
              <a:t>Antoon</a:t>
            </a:r>
            <a:r>
              <a:rPr lang="es-ES" dirty="0" smtClean="0"/>
              <a:t> van </a:t>
            </a:r>
            <a:r>
              <a:rPr lang="es-ES" dirty="0" err="1" smtClean="0"/>
              <a:t>Dyck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 err="1" smtClean="0"/>
              <a:t>ca</a:t>
            </a:r>
            <a:r>
              <a:rPr lang="es-ES" dirty="0" smtClean="0"/>
              <a:t>. 1620)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3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893d2f0-fe38-4581-a3d3-46910f11d70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96" y="0"/>
            <a:ext cx="4661297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72335" y="4918034"/>
            <a:ext cx="1218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Cristo</a:t>
            </a:r>
            <a:br>
              <a:rPr lang="es-ES" dirty="0" smtClean="0"/>
            </a:br>
            <a:r>
              <a:rPr lang="es-ES" dirty="0" smtClean="0"/>
              <a:t>crucificado,</a:t>
            </a:r>
            <a:br>
              <a:rPr lang="es-ES" dirty="0" smtClean="0"/>
            </a:br>
            <a:r>
              <a:rPr lang="es-ES" dirty="0" smtClean="0"/>
              <a:t>Diego de</a:t>
            </a:r>
          </a:p>
          <a:p>
            <a:r>
              <a:rPr lang="es-ES" dirty="0" smtClean="0"/>
              <a:t>Velázquez</a:t>
            </a:r>
          </a:p>
          <a:p>
            <a:r>
              <a:rPr lang="es-ES" dirty="0" smtClean="0"/>
              <a:t>(1631)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55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xmlns:p14="http://schemas.microsoft.com/office/powerpoint/2010/main" spd="slow" advTm="101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9bd59a4-7933-42cd-9453-fc4a5a0dcea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1" y="0"/>
            <a:ext cx="864567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1392" y="234192"/>
            <a:ext cx="2251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descendimiento </a:t>
            </a:r>
            <a:br>
              <a:rPr lang="es-ES" dirty="0" smtClean="0"/>
            </a:br>
            <a:r>
              <a:rPr lang="es-ES" dirty="0" smtClean="0"/>
              <a:t>de la cruz,</a:t>
            </a:r>
            <a:br>
              <a:rPr lang="es-ES" dirty="0" smtClean="0"/>
            </a:br>
            <a:r>
              <a:rPr lang="es-ES" dirty="0" err="1" smtClean="0"/>
              <a:t>Rogier</a:t>
            </a:r>
            <a:r>
              <a:rPr lang="es-ES" dirty="0" smtClean="0"/>
              <a:t> van der </a:t>
            </a:r>
            <a:r>
              <a:rPr lang="es-ES" dirty="0" err="1" smtClean="0"/>
              <a:t>Weyden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ca</a:t>
            </a:r>
            <a:r>
              <a:rPr lang="es-ES" dirty="0" smtClean="0"/>
              <a:t>. 1435)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3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707c245-32d1-4333-a5e5-9dbb194820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47" y="9007"/>
            <a:ext cx="8819397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9147" y="355777"/>
            <a:ext cx="155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Santo Entierro, </a:t>
            </a:r>
            <a:br>
              <a:rPr lang="es-ES" dirty="0" smtClean="0"/>
            </a:br>
            <a:r>
              <a:rPr lang="es-ES" dirty="0" smtClean="0"/>
              <a:t>Tiziano (1559)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59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f4f4b28-7f0c-44cf-97c2-9e393e278356_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46" y="459926"/>
            <a:ext cx="7058025" cy="57626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7889" y="6336683"/>
            <a:ext cx="38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Anunciacion</a:t>
            </a:r>
            <a:r>
              <a:rPr lang="es-ES" dirty="0" smtClean="0"/>
              <a:t>, </a:t>
            </a:r>
            <a:r>
              <a:rPr lang="es-ES" dirty="0" err="1" smtClean="0"/>
              <a:t>Fra</a:t>
            </a:r>
            <a:r>
              <a:rPr lang="es-ES" dirty="0" smtClean="0"/>
              <a:t> Angélico (1430-35)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f8c5a2b056a96f368abdb218af6b03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916" y="144000"/>
            <a:ext cx="3006000" cy="66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99093" y="5334662"/>
            <a:ext cx="1687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Resurrección,</a:t>
            </a:r>
            <a:br>
              <a:rPr lang="es-ES" dirty="0" smtClean="0"/>
            </a:br>
            <a:r>
              <a:rPr lang="es-ES" dirty="0" smtClean="0"/>
              <a:t>El Greco</a:t>
            </a:r>
          </a:p>
          <a:p>
            <a:r>
              <a:rPr lang="es-ES" dirty="0" smtClean="0"/>
              <a:t>(</a:t>
            </a:r>
            <a:r>
              <a:rPr lang="es-ES" dirty="0" err="1" smtClean="0"/>
              <a:t>ca</a:t>
            </a:r>
            <a:r>
              <a:rPr lang="es-ES" dirty="0" smtClean="0"/>
              <a:t>. 1600)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1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4"/>
    </mc:Choice>
    <mc:Fallback xmlns="">
      <p:transition xmlns:p14="http://schemas.microsoft.com/office/powerpoint/2010/main" spd="slow" advTm="101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d5afc00-81d5-4e84-aca4-5377a472239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989"/>
          <a:stretch/>
        </p:blipFill>
        <p:spPr>
          <a:xfrm>
            <a:off x="10744" y="56071"/>
            <a:ext cx="9160761" cy="9523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0133" y="5746714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Pantocrátor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Anónimo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(Siglo XII)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8966" y="5236004"/>
            <a:ext cx="8723586" cy="1122755"/>
          </a:xfrm>
        </p:spPr>
        <p:txBody>
          <a:bodyPr>
            <a:noAutofit/>
          </a:bodyPr>
          <a:lstStyle/>
          <a:p>
            <a:pPr>
              <a:lnSpc>
                <a:spcPts val="3540"/>
              </a:lnSpc>
            </a:pPr>
            <a:r>
              <a:rPr lang="es-ES" sz="2400" dirty="0" smtClean="0"/>
              <a:t>Pascua </a:t>
            </a:r>
            <a:r>
              <a:rPr lang="es-ES" sz="2400" dirty="0" err="1" smtClean="0"/>
              <a:t>AyC</a:t>
            </a:r>
            <a:r>
              <a:rPr lang="es-ES" sz="2400" dirty="0" smtClean="0"/>
              <a:t> 2018</a:t>
            </a:r>
          </a:p>
          <a:p>
            <a:pPr>
              <a:lnSpc>
                <a:spcPts val="3540"/>
              </a:lnSpc>
            </a:pPr>
            <a:r>
              <a:rPr lang="es-ES" sz="3200" dirty="0" smtClean="0"/>
              <a:t>“A vosotros os llamo amigos”</a:t>
            </a:r>
          </a:p>
          <a:p>
            <a:pPr>
              <a:lnSpc>
                <a:spcPts val="3540"/>
              </a:lnSpc>
            </a:pPr>
            <a:r>
              <a:rPr lang="es-ES" sz="2400" dirty="0" smtClean="0"/>
              <a:t>–</a:t>
            </a:r>
            <a:r>
              <a:rPr lang="es-ES" sz="2400" dirty="0" err="1" smtClean="0"/>
              <a:t>Jn</a:t>
            </a:r>
            <a:r>
              <a:rPr lang="es-ES" sz="2400" dirty="0" smtClean="0"/>
              <a:t> 15,15–</a:t>
            </a:r>
            <a:endParaRPr lang="es-ES" sz="2400" dirty="0"/>
          </a:p>
        </p:txBody>
      </p:sp>
      <p:pic>
        <p:nvPicPr>
          <p:cNvPr id="4" name="Imagen 3" descr="18792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87"/>
            <a:ext cx="9144000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2" y="0"/>
            <a:ext cx="5017770" cy="6858000"/>
          </a:xfrm>
          <a:prstGeom prst="rect">
            <a:avLst/>
          </a:prstGeom>
        </p:spPr>
      </p:pic>
      <p:sp>
        <p:nvSpPr>
          <p:cNvPr id="3" name="Título vertical 2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Alicia P</a:t>
            </a:r>
            <a:r>
              <a:rPr lang="es-ES" dirty="0" smtClean="0"/>
              <a:t>érez </a:t>
            </a:r>
            <a:r>
              <a:rPr lang="mr-IN" dirty="0" smtClean="0"/>
              <a:t>–</a:t>
            </a:r>
            <a:r>
              <a:rPr lang="es-ES" dirty="0" smtClean="0"/>
              <a:t>  Mª Ángeles Sobrino</a:t>
            </a:r>
            <a:br>
              <a:rPr lang="es-ES" dirty="0" smtClean="0"/>
            </a:br>
            <a:r>
              <a:rPr lang="es-ES" dirty="0" smtClean="0"/>
              <a:t>Jesús en el Museo del prado.</a:t>
            </a:r>
            <a:br>
              <a:rPr lang="es-ES" dirty="0" smtClean="0"/>
            </a:br>
            <a:r>
              <a:rPr lang="es-ES" dirty="0" smtClean="0"/>
              <a:t>Editorial PPC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2421142"/>
            <a:ext cx="17467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Hemos seguido</a:t>
            </a:r>
            <a:br>
              <a:rPr lang="es-ES" sz="2000" dirty="0" smtClean="0"/>
            </a:br>
            <a:r>
              <a:rPr lang="es-ES" sz="2000" dirty="0" smtClean="0"/>
              <a:t>la selecci</a:t>
            </a:r>
            <a:r>
              <a:rPr lang="es-ES" sz="2000" dirty="0" smtClean="0"/>
              <a:t>ón de </a:t>
            </a:r>
            <a:br>
              <a:rPr lang="es-ES" sz="2000" dirty="0" smtClean="0"/>
            </a:br>
            <a:r>
              <a:rPr lang="es-ES" sz="2000" dirty="0" smtClean="0"/>
              <a:t>imágenes</a:t>
            </a:r>
          </a:p>
          <a:p>
            <a:r>
              <a:rPr lang="es-ES" sz="2000" dirty="0" smtClean="0"/>
              <a:t>de este libro,</a:t>
            </a:r>
            <a:br>
              <a:rPr lang="es-ES" sz="2000" dirty="0" smtClean="0"/>
            </a:br>
            <a:r>
              <a:rPr lang="es-ES" sz="2000" dirty="0" smtClean="0"/>
              <a:t>cuya lectura recomendamos</a:t>
            </a:r>
          </a:p>
          <a:p>
            <a:r>
              <a:rPr lang="es-ES" sz="2000" dirty="0" smtClean="0"/>
              <a:t>a todos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8484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itación_de_Rafael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72" y="131836"/>
            <a:ext cx="4755511" cy="657633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flipH="1">
            <a:off x="5967669" y="1774455"/>
            <a:ext cx="170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Visitación,</a:t>
            </a:r>
          </a:p>
          <a:p>
            <a:r>
              <a:rPr lang="es-ES" dirty="0" smtClean="0"/>
              <a:t>Rafael </a:t>
            </a:r>
            <a:r>
              <a:rPr lang="es-ES" dirty="0" err="1" smtClean="0"/>
              <a:t>Sanzio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 err="1" smtClean="0"/>
              <a:t>ca</a:t>
            </a:r>
            <a:r>
              <a:rPr lang="es-ES" dirty="0" smtClean="0"/>
              <a:t>. 1519)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0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882abd10-97e7-4fb6-9c8f-92c98c19c17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11" y="0"/>
            <a:ext cx="3754041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27752" y="4882005"/>
            <a:ext cx="2797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adoración de los pastores,</a:t>
            </a:r>
          </a:p>
          <a:p>
            <a:r>
              <a:rPr lang="es-ES" dirty="0" smtClean="0"/>
              <a:t>Juan Bautista </a:t>
            </a:r>
            <a:r>
              <a:rPr lang="es-ES" dirty="0" err="1" smtClean="0"/>
              <a:t>Maino</a:t>
            </a:r>
            <a:r>
              <a:rPr lang="es-ES" dirty="0" smtClean="0"/>
              <a:t>,</a:t>
            </a:r>
          </a:p>
          <a:p>
            <a:r>
              <a:rPr lang="es-ES" dirty="0" smtClean="0"/>
              <a:t>(1612-14)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8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xmlns:p14="http://schemas.microsoft.com/office/powerpoint/2010/main" spd="slow" advTm="101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2e6d45-7a12-4e3e-8213-186bb5e7054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77"/>
            <a:ext cx="9144000" cy="6477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7423" y="6497675"/>
            <a:ext cx="547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Adoración de los Reyes Magos, Pedro Pablo Rubens (1628)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2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3dbea0e-b673-49bb-8c2a-4a360d8bd6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5" y="35590"/>
            <a:ext cx="4933187" cy="68043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02135" y="4467665"/>
            <a:ext cx="1775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Virgen y el Niño</a:t>
            </a:r>
            <a:br>
              <a:rPr lang="es-ES" dirty="0" smtClean="0"/>
            </a:br>
            <a:r>
              <a:rPr lang="es-ES" dirty="0" smtClean="0"/>
              <a:t>entre dos ángeles,</a:t>
            </a:r>
            <a:br>
              <a:rPr lang="es-ES" dirty="0" smtClean="0"/>
            </a:br>
            <a:r>
              <a:rPr lang="es-ES" dirty="0" err="1" smtClean="0"/>
              <a:t>Memling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(1480-90)</a:t>
            </a:r>
          </a:p>
        </p:txBody>
      </p:sp>
    </p:spTree>
    <p:extLst>
      <p:ext uri="{BB962C8B-B14F-4D97-AF65-F5344CB8AC3E}">
        <p14:creationId xmlns:p14="http://schemas.microsoft.com/office/powerpoint/2010/main" val="35450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1"/>
    </mc:Choice>
    <mc:Fallback xmlns="">
      <p:transition xmlns:p14="http://schemas.microsoft.com/office/powerpoint/2010/main" spd="slow" advTm="100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24px-Sagrada_Familia_del_pajarito_(Murillo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3112" y="46137"/>
            <a:ext cx="355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Sagrada Familia del Pajarito, </a:t>
            </a:r>
            <a:br>
              <a:rPr lang="es-ES" dirty="0" smtClean="0"/>
            </a:br>
            <a:r>
              <a:rPr lang="es-ES" dirty="0" smtClean="0"/>
              <a:t>Bartolomé Esteban Murillo (</a:t>
            </a:r>
            <a:r>
              <a:rPr lang="es-ES" dirty="0" err="1" smtClean="0"/>
              <a:t>ca</a:t>
            </a:r>
            <a:r>
              <a:rPr lang="es-ES" dirty="0" smtClean="0"/>
              <a:t>. 1650)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31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1"/>
    </mc:Choice>
    <mc:Fallback xmlns="">
      <p:transition xmlns:p14="http://schemas.microsoft.com/office/powerpoint/2010/main" spd="slow" advTm="103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-El_Bautismo_de_Cristo_El_Greco_version16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45" y="74808"/>
            <a:ext cx="3742075" cy="67201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95909" y="4746893"/>
            <a:ext cx="214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Bautismo de Jesús,</a:t>
            </a:r>
          </a:p>
          <a:p>
            <a:r>
              <a:rPr lang="es-ES" dirty="0" smtClean="0"/>
              <a:t>El Greco (1596-1600)</a:t>
            </a:r>
          </a:p>
        </p:txBody>
      </p:sp>
    </p:spTree>
    <p:extLst>
      <p:ext uri="{BB962C8B-B14F-4D97-AF65-F5344CB8AC3E}">
        <p14:creationId xmlns:p14="http://schemas.microsoft.com/office/powerpoint/2010/main" val="20375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003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45" y="0"/>
            <a:ext cx="450913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93129" y="4503694"/>
            <a:ext cx="1870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Transfiguración</a:t>
            </a:r>
            <a:br>
              <a:rPr lang="es-ES" dirty="0" smtClean="0"/>
            </a:br>
            <a:r>
              <a:rPr lang="es-ES" dirty="0" smtClean="0"/>
              <a:t>del Señor,</a:t>
            </a:r>
            <a:br>
              <a:rPr lang="es-ES" dirty="0" smtClean="0"/>
            </a:br>
            <a:r>
              <a:rPr lang="es-ES" dirty="0" err="1" smtClean="0"/>
              <a:t>Giovan</a:t>
            </a:r>
            <a:r>
              <a:rPr lang="es-ES" dirty="0" smtClean="0"/>
              <a:t> Francesco</a:t>
            </a:r>
            <a:br>
              <a:rPr lang="es-ES" dirty="0" smtClean="0"/>
            </a:br>
            <a:r>
              <a:rPr lang="es-ES" dirty="0" err="1" smtClean="0"/>
              <a:t>Penni</a:t>
            </a:r>
            <a:r>
              <a:rPr lang="es-ES" dirty="0" smtClean="0"/>
              <a:t> (1523)</a:t>
            </a:r>
            <a:br>
              <a:rPr lang="es-ES" dirty="0" smtClean="0"/>
            </a:br>
            <a:r>
              <a:rPr lang="es-ES" dirty="0" smtClean="0"/>
              <a:t>Copia de Rafael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8"/>
    </mc:Choice>
    <mc:Fallback xmlns="">
      <p:transition xmlns:p14="http://schemas.microsoft.com/office/powerpoint/2010/main" spd="slow" advTm="96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Etiqueta.thmx</Template>
  <TotalTime>197</TotalTime>
  <Words>170</Words>
  <Application>Microsoft Macintosh PowerPoint</Application>
  <PresentationFormat>Presentación en pantalla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BlackTie</vt:lpstr>
      <vt:lpstr>Pascua Acoger y Compartir  2018 Jesús en el Museo del Prado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Alicia Pérez –  Mª Ángeles Sobrino Jesús en el Museo del prado. Editorial PPC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en el Museo del Prado</dc:title>
  <dc:creator>Alberto Mingo Kaminouchi</dc:creator>
  <cp:lastModifiedBy>Alberto Mingo Kaminouchi</cp:lastModifiedBy>
  <cp:revision>22</cp:revision>
  <dcterms:created xsi:type="dcterms:W3CDTF">2018-03-24T09:50:28Z</dcterms:created>
  <dcterms:modified xsi:type="dcterms:W3CDTF">2018-04-03T10:21:23Z</dcterms:modified>
</cp:coreProperties>
</file>